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3" d="100"/>
          <a:sy n="63" d="100"/>
        </p:scale>
        <p:origin x="732" y="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AE4DDFA-5639-40BB-B703-32AB19A593C0}" type="datetimeFigureOut">
              <a:rPr lang="pl-PL" smtClean="0"/>
              <a:t>22.06.2025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D5C0AC7-DBE8-4F88-ADEC-A572E82DB1DE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7305075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F75997C-E2AC-4618-B83E-237B0E0E5A6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24DF3428-A912-4B64-8BBE-8FA9575792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B67DDEF5-6F4A-4071-88D5-E1ECA9DE9F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7E06AB95-3C2D-4060-880E-CB9354168F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https://youtu.be/U3ioOMUaqhE?feature=shared, data dostępu 24.12.2024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031A9D98-A118-4050-B248-628215D3A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2AD7F-E05F-4DAF-8E76-A1C482390D6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5740890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FE865479-119D-4528-A1C8-F375E95282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D17E7F07-6973-44B2-B4CE-BA5C6FAFF00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6FACD9E0-2F9E-4F4E-A4E5-89DD987753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292BF985-C4F4-4501-961F-2ECD9CE013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https://youtu.be/U3ioOMUaqhE?feature=shared, data dostępu 24.12.2024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D6781951-D967-43E6-B555-806F109F3B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2AD7F-E05F-4DAF-8E76-A1C482390D6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61634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FCC92A76-C94C-47EB-889B-BD1D234FEA5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49EC32EA-B949-4454-BEF5-99D5D0085C1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7008EF53-FEC0-4D70-99FE-1453828967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533926B8-9C61-4167-B919-BA3B556E56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https://youtu.be/U3ioOMUaqhE?feature=shared, data dostępu 24.12.2024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4ECA7A0A-86A7-4B5E-8C1E-57E19359B5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2AD7F-E05F-4DAF-8E76-A1C482390D6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639954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289517F-E945-47BC-A7A5-3388CB20DF5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EAAF512B-6CE8-41B4-86D5-16C6368D29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823FC963-22A7-49D8-B9A8-4395E371A6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E27B5057-B163-4E88-B209-7880AE9C1B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https://youtu.be/U3ioOMUaqhE?feature=shared, data dostępu 24.12.2024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1E770761-1D0E-40E1-B46A-33493F6696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2AD7F-E05F-4DAF-8E76-A1C482390D6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7392321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BB4CE9D-0531-4CDA-846A-36E4795B5C7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2E1279BF-706E-4ABF-9CC4-5B2F12A01FE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D2391754-2F12-4F37-A495-9CBDCB3649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1D94D4E4-CC21-47A3-AC8C-4CF3F10E2F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https://youtu.be/U3ioOMUaqhE?feature=shared, data dostępu 24.12.2024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82EDB01-D77C-484B-A455-2F9D5D29B1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2AD7F-E05F-4DAF-8E76-A1C482390D6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386777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E3305C6-E6DF-4417-918C-E19A0386451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C0BE3F4A-15F4-498D-81E9-742F34C0F02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49C8FDDB-D34F-47E8-B087-A0005A6A76B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F7807898-A5B7-4F5C-85B9-B15193E16D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9A9CA94B-B457-4C59-B38A-076B27FC68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https://youtu.be/U3ioOMUaqhE?feature=shared, data dostępu 24.12.2024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43B51054-4CF6-4AEE-9AB5-5D6687F040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2AD7F-E05F-4DAF-8E76-A1C482390D6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453688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A6E8D9C-D1B4-4D2F-8AC6-E629D548EA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C63EB1E6-E526-40E0-AE3E-9636A8D5810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05042DC0-80EB-4F51-9E29-A0A135D6194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F0AB938F-AF33-4C67-AB7B-27AA9421417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852C163A-1533-4A13-8045-B3C44CD9E3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BF757D2E-1446-47F1-AFC4-DA650ACFEE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6D863ED6-5994-49AF-8BE1-6589C61F56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https://youtu.be/U3ioOMUaqhE?feature=shared, data dostępu 24.12.2024</a:t>
            </a:r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9E46ABCA-ED3F-4F09-AFEB-DD8E1DBCE7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2AD7F-E05F-4DAF-8E76-A1C482390D6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130352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8C0A879-5BC0-4941-AC26-7AC322F9A74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835025"/>
          </a:xfrm>
        </p:spPr>
        <p:txBody>
          <a:bodyPr>
            <a:normAutofit/>
          </a:bodyPr>
          <a:lstStyle>
            <a:lvl1pPr>
              <a:defRPr sz="4400" b="1"/>
            </a:lvl1pPr>
          </a:lstStyle>
          <a:p>
            <a:r>
              <a:rPr lang="pl-PL" dirty="0"/>
              <a:t>Kliknij, aby edytować styl</a:t>
            </a:r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E8DE8839-2FCA-47E8-825B-56D8FF773A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695325" y="6356350"/>
            <a:ext cx="7458075" cy="365125"/>
          </a:xfrm>
        </p:spPr>
        <p:txBody>
          <a:bodyPr/>
          <a:lstStyle>
            <a:lvl1pPr algn="l">
              <a:defRPr/>
            </a:lvl1pPr>
          </a:lstStyle>
          <a:p>
            <a:r>
              <a:rPr lang="pl-PL"/>
              <a:t>https://youtu.be/U3ioOMUaqhE?feature=shared, data dostępu 24.12.2024</a:t>
            </a:r>
            <a:endParaRPr lang="pl-PL" dirty="0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80510B4C-25BA-4B02-89B6-F5A27E8221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2AD7F-E05F-4DAF-8E76-A1C482390D6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8449664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8685CBEF-4873-4E0A-B832-C819E772B2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D5AC80EE-2F23-4CC0-A057-1F63BE80EA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https://youtu.be/U3ioOMUaqhE?feature=shared, data dostępu 24.12.2024</a:t>
            </a:r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2637D965-1294-4563-960F-883C11230E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2AD7F-E05F-4DAF-8E76-A1C482390D6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1244974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2F0EB34-405A-456B-A5E0-776A655208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9210B8E5-94A9-455C-BC26-CB9FFF3D521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33906043-96D6-45D1-9505-DEFF71C32C3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D96D7FBD-2E75-4FB9-ACAA-6907EBA9DA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A3C41229-0CB3-4436-9D23-97F04CDD36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https://youtu.be/U3ioOMUaqhE?feature=shared, data dostępu 24.12.2024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05C14CD6-B50E-4EC0-954E-AB42599E60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2AD7F-E05F-4DAF-8E76-A1C482390D6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2217347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3D96A96-E16E-4BDA-A240-5C85763B776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6CC1530B-E026-4E53-A977-281028AAE99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EF44F52A-2853-45B2-B5E6-BA8B7280ABA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A927549C-1FEA-4B32-B9F3-2A498D9490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3AFBCCD2-402F-4D05-93D8-6C934CE289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https://youtu.be/U3ioOMUaqhE?feature=shared, data dostępu 24.12.2024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09276F61-D42F-4AA0-B1CD-27B80F8628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2AD7F-E05F-4DAF-8E76-A1C482390D6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2529164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BBD652B8-68EC-4C36-83D8-B5978BBF12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475ECDCB-BCA6-4F12-A0EC-9864B3E6299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B2711D6A-BFBF-4C65-AC6F-6D01276B0AD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828D669F-0240-4268-93A9-E45FD85062C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pl-PL"/>
              <a:t>https://youtu.be/U3ioOMUaqhE?feature=shared, data dostępu 24.12.2024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E5ADD365-1948-4C2D-BB81-62C65671B04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2AD7F-E05F-4DAF-8E76-A1C482390D6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7715268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>
            <a:extLst>
              <a:ext uri="{FF2B5EF4-FFF2-40B4-BE49-F238E27FC236}">
                <a16:creationId xmlns:a16="http://schemas.microsoft.com/office/drawing/2014/main" id="{1DFCCBBA-B950-457B-88DC-EACA368BF8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835025"/>
          </a:xfrm>
        </p:spPr>
        <p:txBody>
          <a:bodyPr/>
          <a:lstStyle/>
          <a:p>
            <a:r>
              <a:rPr lang="pl-PL" dirty="0"/>
              <a:t>Jak pszczoła zbiera pyłek?</a:t>
            </a:r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49B04C0A-E6ED-43A9-A57B-E027F54FF8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695325" y="6356350"/>
            <a:ext cx="7458075" cy="365125"/>
          </a:xfrm>
        </p:spPr>
        <p:txBody>
          <a:bodyPr/>
          <a:lstStyle/>
          <a:p>
            <a:r>
              <a:rPr lang="pl-PL"/>
              <a:t>https://www.youtube.com/watch?v=U3ioOMUaqhE, data dostępu 24.05.2025.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014965811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32</TotalTime>
  <Words>23</Words>
  <Application>Microsoft Office PowerPoint</Application>
  <PresentationFormat>Panoramiczny</PresentationFormat>
  <Paragraphs>2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Jak pszczoła zbiera pyłek?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Jak pszczoła zbiera pyłek?</dc:title>
  <dc:creator>Uzytkownik</dc:creator>
  <cp:lastModifiedBy>Uzytkownik</cp:lastModifiedBy>
  <cp:revision>13</cp:revision>
  <dcterms:created xsi:type="dcterms:W3CDTF">2025-02-23T15:15:18Z</dcterms:created>
  <dcterms:modified xsi:type="dcterms:W3CDTF">2025-06-22T20:35:55Z</dcterms:modified>
</cp:coreProperties>
</file>

<file path=docProps/thumbnail.jpeg>
</file>